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9" r:id="rId4"/>
    <p:sldId id="261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6073-73B0-403F-AD9C-3AD74FDD0D87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BDB-A6B6-4453-8687-FF13E5209D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6073-73B0-403F-AD9C-3AD74FDD0D87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BDB-A6B6-4453-8687-FF13E5209D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6073-73B0-403F-AD9C-3AD74FDD0D87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BDB-A6B6-4453-8687-FF13E5209D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6073-73B0-403F-AD9C-3AD74FDD0D87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BDB-A6B6-4453-8687-FF13E5209D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6073-73B0-403F-AD9C-3AD74FDD0D87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BDB-A6B6-4453-8687-FF13E5209D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6073-73B0-403F-AD9C-3AD74FDD0D87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BDB-A6B6-4453-8687-FF13E5209D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6073-73B0-403F-AD9C-3AD74FDD0D87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BDB-A6B6-4453-8687-FF13E5209D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6073-73B0-403F-AD9C-3AD74FDD0D87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BDB-A6B6-4453-8687-FF13E5209D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6073-73B0-403F-AD9C-3AD74FDD0D87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BDB-A6B6-4453-8687-FF13E5209D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6073-73B0-403F-AD9C-3AD74FDD0D87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BDB-A6B6-4453-8687-FF13E5209D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6073-73B0-403F-AD9C-3AD74FDD0D87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BDB-A6B6-4453-8687-FF13E5209D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66073-73B0-403F-AD9C-3AD74FDD0D87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2BBDB-A6B6-4453-8687-FF13E5209D0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Międzysemestralne Otwarte 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/>
              <a:t>            Spotkanie Tikowe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285993"/>
            <a:ext cx="7772400" cy="2120908"/>
          </a:xfrm>
        </p:spPr>
        <p:txBody>
          <a:bodyPr>
            <a:normAutofit/>
          </a:bodyPr>
          <a:lstStyle/>
          <a:p>
            <a:r>
              <a:rPr lang="pl-PL" sz="8000" dirty="0" smtClean="0">
                <a:latin typeface="Arial Black" pitchFamily="34" charset="0"/>
                <a:cs typeface="Aharoni" pitchFamily="2" charset="-79"/>
              </a:rPr>
              <a:t>      </a:t>
            </a:r>
            <a:r>
              <a:rPr lang="pl-PL" sz="8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MOST</a:t>
            </a:r>
            <a:endParaRPr lang="pl-PL" sz="80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C:\Users\Danuta\Desktop\MOST\DSC08889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Danuta\Desktop\MOST\DSC08892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C:\Users\Danuta\Desktop\MOST\DSC08893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C:\Users\Danuta\Desktop\MOST\DSC08895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C:\Users\Danuta\Desktop\MOST\DSC08900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C:\Users\Danuta\Desktop\MOST\DSC08902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C:\Users\Danuta\Desktop\MOST\DSC08906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C:\Users\Danuta\Desktop\MOST\DSC08907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C:\Users\Danuta\Desktop\MOST\DSC08908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C:\Users\Danuta\Desktop\MOST\DSC08916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Danuta\Desktop\MOST\DSC08874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36364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Danuta\Desktop\MOST\DSC08876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Danuta\Desktop\MOST\DSC08885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Danuta\Desktop\MOST\DSC08890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Danuta\Desktop\MOST\DSC08891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Danuta\Desktop\MOST\DSC08896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Danuta\Desktop\MOST\DSC08898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Danuta\Desktop\MOST\DSC08904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Danuta\Desktop\MOST\DSC08911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Danuta\Downloads\IMG_3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628665" cy="572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Danuta\Downloads\IMG_3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532654" cy="564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Danuta\Desktop\MOST\DSC08875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Danuta\Downloads\IMG_3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20686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Danuta\Downloads\IMG_3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820686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Danuta\Downloads\IMG_38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60648"/>
            <a:ext cx="8108719" cy="6081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Danuta\Downloads\IMG_38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Danuta\Downloads\IMG_3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04729" cy="6153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Danuta\Desktop\MOST\DSC08879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Danuta\Desktop\MOST\DSC08878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72879" cy="5829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Danuta\Desktop\MOST\DSC08882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Danuta\Desktop\MOST\DSC08884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Danuta\Desktop\MOST\DSC08887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Danuta\Desktop\MOST\DSC08888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</Words>
  <Application>Microsoft Office PowerPoint</Application>
  <PresentationFormat>Pokaz na ekranie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Międzysemestralne Otwarte               Spotkanie Tikowe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Danuta</dc:creator>
  <cp:lastModifiedBy>Marietta</cp:lastModifiedBy>
  <cp:revision>7</cp:revision>
  <dcterms:created xsi:type="dcterms:W3CDTF">2016-02-19T14:30:09Z</dcterms:created>
  <dcterms:modified xsi:type="dcterms:W3CDTF">2016-02-19T16:43:33Z</dcterms:modified>
</cp:coreProperties>
</file>