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57" r:id="rId6"/>
    <p:sldId id="258" r:id="rId7"/>
    <p:sldId id="259" r:id="rId8"/>
    <p:sldId id="260" r:id="rId9"/>
    <p:sldId id="261" r:id="rId10"/>
    <p:sldId id="262" r:id="rId11"/>
    <p:sldId id="278" r:id="rId12"/>
    <p:sldId id="263" r:id="rId13"/>
    <p:sldId id="264" r:id="rId14"/>
    <p:sldId id="265" r:id="rId15"/>
    <p:sldId id="266" r:id="rId16"/>
    <p:sldId id="268" r:id="rId17"/>
    <p:sldId id="267" r:id="rId18"/>
    <p:sldId id="269" r:id="rId19"/>
    <p:sldId id="270" r:id="rId20"/>
    <p:sldId id="271" r:id="rId21"/>
    <p:sldId id="272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0CD-111B-4847-BE35-89C79337BC9F}" type="datetimeFigureOut">
              <a:rPr lang="pl-PL" smtClean="0"/>
              <a:pPr/>
              <a:t>2015-06-04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85B6-5CFF-4673-BBA7-12E0723F97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0CD-111B-4847-BE35-89C79337BC9F}" type="datetimeFigureOut">
              <a:rPr lang="pl-PL" smtClean="0"/>
              <a:pPr/>
              <a:t>2015-06-04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85B6-5CFF-4673-BBA7-12E0723F97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0CD-111B-4847-BE35-89C79337BC9F}" type="datetimeFigureOut">
              <a:rPr lang="pl-PL" smtClean="0"/>
              <a:pPr/>
              <a:t>2015-06-04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85B6-5CFF-4673-BBA7-12E0723F97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0CD-111B-4847-BE35-89C79337BC9F}" type="datetimeFigureOut">
              <a:rPr lang="pl-PL" smtClean="0"/>
              <a:pPr/>
              <a:t>2015-06-04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85B6-5CFF-4673-BBA7-12E0723F97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0CD-111B-4847-BE35-89C79337BC9F}" type="datetimeFigureOut">
              <a:rPr lang="pl-PL" smtClean="0"/>
              <a:pPr/>
              <a:t>2015-06-04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85B6-5CFF-4673-BBA7-12E0723F97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0CD-111B-4847-BE35-89C79337BC9F}" type="datetimeFigureOut">
              <a:rPr lang="pl-PL" smtClean="0"/>
              <a:pPr/>
              <a:t>2015-06-04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85B6-5CFF-4673-BBA7-12E0723F97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0CD-111B-4847-BE35-89C79337BC9F}" type="datetimeFigureOut">
              <a:rPr lang="pl-PL" smtClean="0"/>
              <a:pPr/>
              <a:t>2015-06-04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85B6-5CFF-4673-BBA7-12E0723F97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0CD-111B-4847-BE35-89C79337BC9F}" type="datetimeFigureOut">
              <a:rPr lang="pl-PL" smtClean="0"/>
              <a:pPr/>
              <a:t>2015-06-04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85B6-5CFF-4673-BBA7-12E0723F97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0CD-111B-4847-BE35-89C79337BC9F}" type="datetimeFigureOut">
              <a:rPr lang="pl-PL" smtClean="0"/>
              <a:pPr/>
              <a:t>2015-06-04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85B6-5CFF-4673-BBA7-12E0723F97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0CD-111B-4847-BE35-89C79337BC9F}" type="datetimeFigureOut">
              <a:rPr lang="pl-PL" smtClean="0"/>
              <a:pPr/>
              <a:t>2015-06-04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85B6-5CFF-4673-BBA7-12E0723F97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50CD-111B-4847-BE35-89C79337BC9F}" type="datetimeFigureOut">
              <a:rPr lang="pl-PL" smtClean="0"/>
              <a:pPr/>
              <a:t>2015-06-04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85B6-5CFF-4673-BBA7-12E0723F97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650CD-111B-4847-BE35-89C79337BC9F}" type="datetimeFigureOut">
              <a:rPr lang="pl-PL" smtClean="0"/>
              <a:pPr/>
              <a:t>2015-06-04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85B6-5CFF-4673-BBA7-12E0723F97C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1 CZERWCA 2015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RAJD PIESZY</a:t>
            </a:r>
          </a:p>
          <a:p>
            <a:r>
              <a:rPr lang="pl-PL" dirty="0" smtClean="0">
                <a:solidFill>
                  <a:srgbClr val="00B050"/>
                </a:solidFill>
              </a:rPr>
              <a:t>KLAS 1-3</a:t>
            </a:r>
            <a:endParaRPr lang="pl-PL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1E</a:t>
            </a:r>
            <a:endParaRPr lang="pl-PL" dirty="0"/>
          </a:p>
        </p:txBody>
      </p:sp>
      <p:pic>
        <p:nvPicPr>
          <p:cNvPr id="1028" name="Picture 4" descr="C:\Users\Danuta\Desktop\Zdj_cie011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37656" y="1524000"/>
            <a:ext cx="4572000" cy="6096000"/>
          </a:xfrm>
          <a:prstGeom prst="rect">
            <a:avLst/>
          </a:prstGeom>
          <a:noFill/>
        </p:spPr>
      </p:pic>
      <p:pic>
        <p:nvPicPr>
          <p:cNvPr id="1029" name="Picture 5" descr="C:\Users\Danuta\Desktop\zdj_cie011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592542" cy="3456723"/>
          </a:xfrm>
          <a:prstGeom prst="rect">
            <a:avLst/>
          </a:prstGeom>
          <a:noFill/>
        </p:spPr>
      </p:pic>
      <p:pic>
        <p:nvPicPr>
          <p:cNvPr id="1030" name="Picture 6" descr="C:\Users\Danuta\Desktop\Zdj_cie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4664"/>
            <a:ext cx="2574032" cy="3432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1F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1G</a:t>
            </a:r>
            <a:endParaRPr lang="pl-PL" dirty="0"/>
          </a:p>
        </p:txBody>
      </p:sp>
      <p:sp>
        <p:nvSpPr>
          <p:cNvPr id="12290" name="AutoShape 2" descr="HTTP://zalacznik.wp.pl/d682/20150601_100444.jpg?p=2&amp;t=image&amp;st=jpeg&amp;ct=QkFTRTY0&amp;f=20150601_100444.jpg&amp;wid=8943&amp;POD=1&amp;type=NORMAL&amp;zalf=Nowe&amp;tsn=143326290741096112&amp;sid=a15b0498c691147a910919693135da3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291" name="Picture 3" descr="C:\Users\Danuta\Desktop\20150601_100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987008" cy="2242692"/>
          </a:xfrm>
          <a:prstGeom prst="rect">
            <a:avLst/>
          </a:prstGeom>
          <a:noFill/>
        </p:spPr>
      </p:pic>
      <p:pic>
        <p:nvPicPr>
          <p:cNvPr id="12292" name="Picture 4" descr="C:\Users\Danuta\Desktop\20150601_100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64904"/>
            <a:ext cx="4608511" cy="2592288"/>
          </a:xfrm>
          <a:prstGeom prst="rect">
            <a:avLst/>
          </a:prstGeom>
          <a:noFill/>
        </p:spPr>
      </p:pic>
      <p:pic>
        <p:nvPicPr>
          <p:cNvPr id="12293" name="Picture 5" descr="C:\Users\Danuta\Desktop\20150601_103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4411144" cy="2481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KLASY II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OPALENICA- SIELINKO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2A</a:t>
            </a:r>
            <a:endParaRPr lang="pl-PL" dirty="0"/>
          </a:p>
        </p:txBody>
      </p:sp>
      <p:pic>
        <p:nvPicPr>
          <p:cNvPr id="4098" name="Picture 2" descr="C:\Users\hp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0751">
            <a:off x="528557" y="1413655"/>
            <a:ext cx="3409967" cy="2565752"/>
          </a:xfrm>
          <a:prstGeom prst="rect">
            <a:avLst/>
          </a:prstGeom>
          <a:noFill/>
        </p:spPr>
      </p:pic>
      <p:pic>
        <p:nvPicPr>
          <p:cNvPr id="4099" name="Picture 3" descr="C:\Users\hp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6542">
            <a:off x="5437874" y="1480697"/>
            <a:ext cx="3228076" cy="2428892"/>
          </a:xfrm>
          <a:prstGeom prst="rect">
            <a:avLst/>
          </a:prstGeom>
          <a:noFill/>
        </p:spPr>
      </p:pic>
      <p:pic>
        <p:nvPicPr>
          <p:cNvPr id="4100" name="Picture 4" descr="C:\Users\hp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77072"/>
            <a:ext cx="332301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2B</a:t>
            </a:r>
            <a:endParaRPr lang="pl-PL" dirty="0"/>
          </a:p>
        </p:txBody>
      </p:sp>
      <p:pic>
        <p:nvPicPr>
          <p:cNvPr id="3074" name="Picture 2" descr="C:\Users\SP2 K04\Desktop\DSCF6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7254577" cy="544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2C</a:t>
            </a:r>
            <a:endParaRPr lang="pl-PL" dirty="0"/>
          </a:p>
        </p:txBody>
      </p:sp>
      <p:pic>
        <p:nvPicPr>
          <p:cNvPr id="1027" name="Picture 3" descr="C:\Users\SP2 K04\Desktop\dscf6577-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086225" cy="3067050"/>
          </a:xfrm>
          <a:prstGeom prst="rect">
            <a:avLst/>
          </a:prstGeom>
          <a:noFill/>
        </p:spPr>
      </p:pic>
      <p:pic>
        <p:nvPicPr>
          <p:cNvPr id="1028" name="Picture 4" descr="C:\Users\SP2 K04\Desktop\DSCF6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3639" y="1124744"/>
            <a:ext cx="5310361" cy="3985865"/>
          </a:xfrm>
          <a:prstGeom prst="rect">
            <a:avLst/>
          </a:prstGeom>
          <a:noFill/>
        </p:spPr>
      </p:pic>
      <p:pic>
        <p:nvPicPr>
          <p:cNvPr id="1029" name="Picture 5" descr="C:\Users\SP2 K04\Desktop\DSCF654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51640"/>
            <a:ext cx="3672408" cy="2756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2D</a:t>
            </a:r>
            <a:endParaRPr lang="pl-PL" dirty="0"/>
          </a:p>
        </p:txBody>
      </p:sp>
      <p:pic>
        <p:nvPicPr>
          <p:cNvPr id="2050" name="Picture 2" descr="C:\Users\SP2 K04\Desktop\DSCF6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70601" cy="5173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KLASY III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OPALENICA- RUDNIKI</a:t>
            </a:r>
            <a:endParaRPr lang="pl-PL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3A</a:t>
            </a:r>
            <a:endParaRPr lang="pl-PL" dirty="0"/>
          </a:p>
        </p:txBody>
      </p:sp>
      <p:pic>
        <p:nvPicPr>
          <p:cNvPr id="1026" name="Picture 2" descr="C:\Users\hp\Desktop\IMG_20150601_094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5240">
            <a:off x="334096" y="1307398"/>
            <a:ext cx="3724278" cy="2791415"/>
          </a:xfrm>
          <a:prstGeom prst="rect">
            <a:avLst/>
          </a:prstGeom>
          <a:noFill/>
        </p:spPr>
      </p:pic>
      <p:pic>
        <p:nvPicPr>
          <p:cNvPr id="1027" name="Picture 3" descr="C:\Users\hp\Desktop\IMG_20150601_094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1776">
            <a:off x="4286248" y="1357298"/>
            <a:ext cx="4183194" cy="3140084"/>
          </a:xfrm>
          <a:prstGeom prst="rect">
            <a:avLst/>
          </a:prstGeom>
          <a:noFill/>
        </p:spPr>
      </p:pic>
      <p:pic>
        <p:nvPicPr>
          <p:cNvPr id="1028" name="Picture 4" descr="C:\Users\hp\Desktop\IMG_20150601_093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071942"/>
            <a:ext cx="33020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KLASY 0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400" dirty="0" smtClean="0">
                <a:solidFill>
                  <a:schemeClr val="accent4">
                    <a:lumMod val="75000"/>
                  </a:schemeClr>
                </a:solidFill>
              </a:rPr>
              <a:t>       RAJD DO PARKU MIEJSKIEGO</a:t>
            </a:r>
            <a:endParaRPr lang="pl-PL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3B</a:t>
            </a:r>
            <a:endParaRPr lang="pl-PL" dirty="0"/>
          </a:p>
        </p:txBody>
      </p:sp>
      <p:pic>
        <p:nvPicPr>
          <p:cNvPr id="3074" name="Picture 2" descr="C:\Users\hp\Desktop\z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552843" cy="2673256"/>
          </a:xfrm>
          <a:prstGeom prst="rect">
            <a:avLst/>
          </a:prstGeom>
          <a:noFill/>
        </p:spPr>
      </p:pic>
      <p:pic>
        <p:nvPicPr>
          <p:cNvPr id="3075" name="Picture 3" descr="C:\Users\hp\Desktop\z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3771717" cy="2837942"/>
          </a:xfrm>
          <a:prstGeom prst="rect">
            <a:avLst/>
          </a:prstGeom>
          <a:noFill/>
        </p:spPr>
      </p:pic>
      <p:pic>
        <p:nvPicPr>
          <p:cNvPr id="3076" name="Picture 4" descr="C:\Users\hp\Desktop\z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3888432" cy="292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3C</a:t>
            </a:r>
            <a:endParaRPr lang="pl-PL" dirty="0"/>
          </a:p>
        </p:txBody>
      </p:sp>
      <p:pic>
        <p:nvPicPr>
          <p:cNvPr id="2050" name="Picture 2" descr="C:\Users\Danuta\Desktop\rajd\3c\DSC08093 -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089919" cy="2317439"/>
          </a:xfrm>
          <a:prstGeom prst="rect">
            <a:avLst/>
          </a:prstGeom>
          <a:noFill/>
        </p:spPr>
      </p:pic>
      <p:pic>
        <p:nvPicPr>
          <p:cNvPr id="2051" name="Picture 3" descr="C:\Users\Danuta\Desktop\rajd\3c\DSC08098 - K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7" y="1916832"/>
            <a:ext cx="5532107" cy="4149080"/>
          </a:xfrm>
          <a:prstGeom prst="rect">
            <a:avLst/>
          </a:prstGeom>
          <a:noFill/>
        </p:spPr>
      </p:pic>
      <p:pic>
        <p:nvPicPr>
          <p:cNvPr id="2052" name="Picture 4" descr="C:\Users\Danuta\Desktop\rajd\3c\DSC08100 - K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3D</a:t>
            </a:r>
            <a:endParaRPr lang="pl-PL" dirty="0"/>
          </a:p>
        </p:txBody>
      </p:sp>
      <p:pic>
        <p:nvPicPr>
          <p:cNvPr id="2050" name="Picture 2" descr="C:\Users\SP2 K04\Desktop\DSC01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431854" cy="2576720"/>
          </a:xfrm>
          <a:prstGeom prst="rect">
            <a:avLst/>
          </a:prstGeom>
          <a:noFill/>
        </p:spPr>
      </p:pic>
      <p:pic>
        <p:nvPicPr>
          <p:cNvPr id="2051" name="Picture 3" descr="C:\Users\SP2 K04\Desktop\DSC01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280445" cy="3744416"/>
          </a:xfrm>
          <a:prstGeom prst="rect">
            <a:avLst/>
          </a:prstGeom>
          <a:noFill/>
        </p:spPr>
      </p:pic>
      <p:pic>
        <p:nvPicPr>
          <p:cNvPr id="6" name="Picture 4" descr="C:\Users\SP2 K04\Desktop\DSC0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816424" cy="2865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0A</a:t>
            </a:r>
            <a:endParaRPr lang="pl-PL" dirty="0"/>
          </a:p>
        </p:txBody>
      </p:sp>
      <p:pic>
        <p:nvPicPr>
          <p:cNvPr id="1026" name="Picture 2" descr="C:\Users\Danuta\Desktop\SAM_3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-3665085"/>
            <a:ext cx="4390456" cy="2469632"/>
          </a:xfrm>
          <a:prstGeom prst="rect">
            <a:avLst/>
          </a:prstGeom>
          <a:noFill/>
        </p:spPr>
      </p:pic>
      <p:pic>
        <p:nvPicPr>
          <p:cNvPr id="1027" name="Picture 3" descr="C:\Users\Danuta\Desktop\SAM_3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742384" cy="2105091"/>
          </a:xfrm>
          <a:prstGeom prst="rect">
            <a:avLst/>
          </a:prstGeom>
          <a:noFill/>
        </p:spPr>
      </p:pic>
      <p:pic>
        <p:nvPicPr>
          <p:cNvPr id="1028" name="Picture 4" descr="C:\Users\Danuta\Desktop\SAM_3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212976"/>
            <a:ext cx="6480043" cy="3645024"/>
          </a:xfrm>
          <a:prstGeom prst="rect">
            <a:avLst/>
          </a:prstGeom>
          <a:noFill/>
        </p:spPr>
      </p:pic>
      <p:pic>
        <p:nvPicPr>
          <p:cNvPr id="1029" name="Picture 5" descr="C:\Users\Danuta\Desktop\SAM_3083(1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96752"/>
            <a:ext cx="3735046" cy="2100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0B</a:t>
            </a:r>
            <a:endParaRPr lang="pl-PL" dirty="0"/>
          </a:p>
        </p:txBody>
      </p:sp>
      <p:pic>
        <p:nvPicPr>
          <p:cNvPr id="3074" name="Picture 2" descr="C:\Users\Danuta\Desktop\rajd\0b\20150601_102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015219" cy="2409131"/>
          </a:xfrm>
          <a:prstGeom prst="rect">
            <a:avLst/>
          </a:prstGeom>
          <a:noFill/>
        </p:spPr>
      </p:pic>
      <p:pic>
        <p:nvPicPr>
          <p:cNvPr id="3075" name="Picture 3" descr="C:\Users\Danuta\Desktop\rajd\0b\20150601_103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4067944" cy="2440767"/>
          </a:xfrm>
          <a:prstGeom prst="rect">
            <a:avLst/>
          </a:prstGeom>
          <a:noFill/>
        </p:spPr>
      </p:pic>
      <p:pic>
        <p:nvPicPr>
          <p:cNvPr id="3076" name="Picture 4" descr="C:\Users\Danuta\Desktop\rajd\0b\20150601_104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4080453" cy="2448272"/>
          </a:xfrm>
          <a:prstGeom prst="rect">
            <a:avLst/>
          </a:prstGeom>
          <a:noFill/>
        </p:spPr>
      </p:pic>
      <p:pic>
        <p:nvPicPr>
          <p:cNvPr id="1026" name="Picture 2" descr="C:\Users\Danuta\AppData\Local\Temp\Rar$DI02.787\20150601_1026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340768"/>
            <a:ext cx="4464496" cy="2678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F0"/>
                </a:solidFill>
              </a:rPr>
              <a:t>KLASY I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F0"/>
                </a:solidFill>
              </a:rPr>
              <a:t>RAJD ULICAMI MIASTA</a:t>
            </a:r>
            <a:endParaRPr lang="pl-P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1A</a:t>
            </a:r>
            <a:endParaRPr lang="pl-PL" dirty="0"/>
          </a:p>
        </p:txBody>
      </p:sp>
      <p:pic>
        <p:nvPicPr>
          <p:cNvPr id="1026" name="Picture 2" descr="C:\Users\SP2 K04\Downloads\DSCF1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035829" cy="2276872"/>
          </a:xfrm>
          <a:prstGeom prst="rect">
            <a:avLst/>
          </a:prstGeom>
          <a:noFill/>
        </p:spPr>
      </p:pic>
      <p:pic>
        <p:nvPicPr>
          <p:cNvPr id="1027" name="Picture 3" descr="C:\Users\SP2 K04\Downloads\DSCF1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3707904" cy="2780928"/>
          </a:xfrm>
          <a:prstGeom prst="rect">
            <a:avLst/>
          </a:prstGeom>
          <a:noFill/>
        </p:spPr>
      </p:pic>
      <p:pic>
        <p:nvPicPr>
          <p:cNvPr id="1028" name="Picture 4" descr="C:\Users\SP2 K04\Downloads\DSCF1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01008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1B</a:t>
            </a:r>
            <a:endParaRPr lang="pl-PL" dirty="0"/>
          </a:p>
        </p:txBody>
      </p:sp>
      <p:pic>
        <p:nvPicPr>
          <p:cNvPr id="1026" name="Picture 2" descr="C:\Users\SP2 K04\AppData\Local\Temp\Temp1_1.zip\20150601_0929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419872" cy="256490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4152461" cy="311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Danuta\Desktop\20150601_093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25652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1C</a:t>
            </a:r>
            <a:endParaRPr lang="pl-PL" dirty="0"/>
          </a:p>
        </p:txBody>
      </p:sp>
      <p:pic>
        <p:nvPicPr>
          <p:cNvPr id="1026" name="Picture 2" descr="C:\Users\SP2 K04\Desktop\IMG_20150603_090315_BURST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4385709" cy="3292100"/>
          </a:xfrm>
          <a:prstGeom prst="rect">
            <a:avLst/>
          </a:prstGeom>
          <a:noFill/>
        </p:spPr>
      </p:pic>
      <p:pic>
        <p:nvPicPr>
          <p:cNvPr id="1027" name="Picture 3" descr="C:\Users\SP2 K04\Desktop\IMG_20150603_090356_BURST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89654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1D</a:t>
            </a:r>
            <a:endParaRPr lang="pl-PL" dirty="0"/>
          </a:p>
        </p:txBody>
      </p:sp>
      <p:pic>
        <p:nvPicPr>
          <p:cNvPr id="1026" name="Picture 2" descr="C:\Users\Danuta\Desktop\rajd\1d\zdjeci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7" y="3933056"/>
            <a:ext cx="3352217" cy="2520280"/>
          </a:xfrm>
          <a:prstGeom prst="rect">
            <a:avLst/>
          </a:prstGeom>
          <a:noFill/>
        </p:spPr>
      </p:pic>
      <p:pic>
        <p:nvPicPr>
          <p:cNvPr id="1027" name="Picture 3" descr="C:\Users\Danuta\Desktop\rajd\1d\zdjeci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064884" cy="2304256"/>
          </a:xfrm>
          <a:prstGeom prst="rect">
            <a:avLst/>
          </a:prstGeom>
          <a:noFill/>
        </p:spPr>
      </p:pic>
      <p:pic>
        <p:nvPicPr>
          <p:cNvPr id="1028" name="Picture 4" descr="C:\Users\Danuta\Desktop\rajd\1d\zdjecie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2992961" cy="2250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61</Words>
  <Application>Microsoft Office PowerPoint</Application>
  <PresentationFormat>Pokaz na ekranie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1 CZERWCA 2015</vt:lpstr>
      <vt:lpstr>KLASY 0</vt:lpstr>
      <vt:lpstr>KLASA 0A</vt:lpstr>
      <vt:lpstr>KLASA 0B</vt:lpstr>
      <vt:lpstr>KLASY I</vt:lpstr>
      <vt:lpstr>KLASA 1A</vt:lpstr>
      <vt:lpstr>KLASA 1B</vt:lpstr>
      <vt:lpstr>KLASA 1C</vt:lpstr>
      <vt:lpstr>KLASA 1D</vt:lpstr>
      <vt:lpstr>KLASA 1E</vt:lpstr>
      <vt:lpstr>KLASA 1F</vt:lpstr>
      <vt:lpstr>KLASA 1G</vt:lpstr>
      <vt:lpstr>KLASY II</vt:lpstr>
      <vt:lpstr>KLASA 2A</vt:lpstr>
      <vt:lpstr>KLASA 2B</vt:lpstr>
      <vt:lpstr>KLASA 2C</vt:lpstr>
      <vt:lpstr>KLASA 2D</vt:lpstr>
      <vt:lpstr>KLASY III</vt:lpstr>
      <vt:lpstr>KLASA 3A</vt:lpstr>
      <vt:lpstr>KLASA 3B</vt:lpstr>
      <vt:lpstr>KLASA 3C</vt:lpstr>
      <vt:lpstr>KLASA 3D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CZERWCA 2015</dc:title>
  <dc:creator>Marietta</dc:creator>
  <cp:lastModifiedBy>nauczyciel</cp:lastModifiedBy>
  <cp:revision>23</cp:revision>
  <dcterms:created xsi:type="dcterms:W3CDTF">2015-06-01T15:19:06Z</dcterms:created>
  <dcterms:modified xsi:type="dcterms:W3CDTF">2015-06-04T20:56:50Z</dcterms:modified>
</cp:coreProperties>
</file>