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435F9F-F9BA-4B8F-9DB8-62363B947208}" type="datetimeFigureOut">
              <a:rPr lang="pl-PL" smtClean="0"/>
              <a:pPr/>
              <a:t>2015-05-01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FD9D6C-46E0-4CFB-A485-17BB842E2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ŚNIADANIE DAJE MOC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Szkoła Podstawowa</a:t>
            </a:r>
          </a:p>
          <a:p>
            <a:r>
              <a:rPr lang="pl-PL" dirty="0"/>
              <a:t>i</a:t>
            </a:r>
            <a:r>
              <a:rPr lang="pl-PL" dirty="0" smtClean="0"/>
              <a:t>m. A. i Wł. Niegolewskich</a:t>
            </a:r>
          </a:p>
          <a:p>
            <a:r>
              <a:rPr lang="pl-PL" dirty="0" smtClean="0"/>
              <a:t>w </a:t>
            </a:r>
            <a:r>
              <a:rPr lang="pl-PL" dirty="0" smtClean="0"/>
              <a:t>Opalenicy, kl. </a:t>
            </a:r>
            <a:r>
              <a:rPr lang="pl-PL" dirty="0" err="1" smtClean="0"/>
              <a:t>IIa</a:t>
            </a:r>
            <a:endParaRPr lang="pl-PL" dirty="0" smtClean="0"/>
          </a:p>
          <a:p>
            <a:r>
              <a:rPr lang="pl-PL" dirty="0" smtClean="0"/>
              <a:t>wychowawczyni: Katarzyna Kurek-Brzyk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oem\Desktop\śNIADANIE\pizap.com14172752634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20880" cy="53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979712" y="5355102"/>
            <a:ext cx="6414480" cy="914400"/>
          </a:xfrm>
        </p:spPr>
        <p:txBody>
          <a:bodyPr/>
          <a:lstStyle/>
          <a:p>
            <a:r>
              <a:rPr lang="pl-PL" dirty="0" smtClean="0"/>
              <a:t>Zdjęcia  własne opracowane w programie </a:t>
            </a:r>
            <a:r>
              <a:rPr lang="pl-PL" dirty="0" err="1" smtClean="0"/>
              <a:t>PiZap</a:t>
            </a:r>
            <a:endParaRPr lang="pl-PL" dirty="0" smtClean="0"/>
          </a:p>
          <a:p>
            <a:r>
              <a:rPr lang="pl-PL" dirty="0" smtClean="0"/>
              <a:t>Autor: Katarzyna Kurek-Brzyk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Mniam, </a:t>
            </a:r>
            <a:r>
              <a:rPr lang="pl-PL" dirty="0" err="1" smtClean="0"/>
              <a:t>mniam</a:t>
            </a:r>
            <a:r>
              <a:rPr lang="pl-PL" dirty="0" smtClean="0"/>
              <a:t> …….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Przygotowanie warzyw i owoców</a:t>
            </a:r>
            <a:endParaRPr lang="pl-PL" dirty="0"/>
          </a:p>
        </p:txBody>
      </p:sp>
      <p:pic>
        <p:nvPicPr>
          <p:cNvPr id="1027" name="Picture 3" descr="C:\Users\oem\Desktop\śNIADANIE\pizap.com14172731399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Twórczość własna uczniów</a:t>
            </a:r>
            <a:endParaRPr lang="pl-PL" dirty="0"/>
          </a:p>
        </p:txBody>
      </p:sp>
      <p:pic>
        <p:nvPicPr>
          <p:cNvPr id="2050" name="Picture 2" descr="C:\Users\oem\Desktop\śNIADANIE\pizap.com14172721689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Przemyślenia dzieci</a:t>
            </a:r>
            <a:endParaRPr lang="pl-PL" dirty="0"/>
          </a:p>
        </p:txBody>
      </p:sp>
      <p:pic>
        <p:nvPicPr>
          <p:cNvPr id="1026" name="Picture 2" descr="C:\Users\oem\Desktop\MA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97666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Pomysłowość nie zna granic…</a:t>
            </a:r>
            <a:endParaRPr lang="pl-PL" dirty="0"/>
          </a:p>
        </p:txBody>
      </p:sp>
      <p:pic>
        <p:nvPicPr>
          <p:cNvPr id="4098" name="Picture 2" descr="C:\Users\oem\Desktop\śNIADANIE\pizap.com14172726523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Wzmaga się apetyt!</a:t>
            </a:r>
            <a:endParaRPr lang="pl-PL" dirty="0"/>
          </a:p>
        </p:txBody>
      </p:sp>
      <p:pic>
        <p:nvPicPr>
          <p:cNvPr id="5122" name="Picture 2" descr="C:\Users\oem\Desktop\śNIADANIE\pizap.com14172742712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Witaminki, </a:t>
            </a:r>
            <a:r>
              <a:rPr lang="pl-PL" dirty="0" err="1" smtClean="0"/>
              <a:t>witaminki</a:t>
            </a:r>
            <a:r>
              <a:rPr lang="pl-PL" dirty="0" smtClean="0"/>
              <a:t> dla…</a:t>
            </a:r>
            <a:endParaRPr lang="pl-PL" dirty="0"/>
          </a:p>
        </p:txBody>
      </p:sp>
      <p:pic>
        <p:nvPicPr>
          <p:cNvPr id="6146" name="Picture 2" descr="C:\Users\oem\Desktop\śNIADANIE\pizap.com14172768697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 naszej pracy</a:t>
            </a:r>
            <a:endParaRPr lang="pl-PL" dirty="0"/>
          </a:p>
        </p:txBody>
      </p:sp>
      <p:pic>
        <p:nvPicPr>
          <p:cNvPr id="7170" name="Picture 2" descr="C:\Users\oem\Desktop\śNIADANIE\pizap.com14172756205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Podzielimy się!!!</a:t>
            </a:r>
            <a:endParaRPr lang="pl-PL" dirty="0"/>
          </a:p>
        </p:txBody>
      </p:sp>
      <p:pic>
        <p:nvPicPr>
          <p:cNvPr id="11266" name="Picture 2" descr="C:\Users\oem\Desktop\śNIADANIE\pizap.com14172761485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66</Words>
  <Application>Microsoft Office PowerPoint</Application>
  <PresentationFormat>Pokaz na ekranie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ŚNIADANIE DAJE MOC</vt:lpstr>
      <vt:lpstr>Przygotowanie warzyw i owoców</vt:lpstr>
      <vt:lpstr>Twórczość własna uczniów</vt:lpstr>
      <vt:lpstr>Przemyślenia dzieci</vt:lpstr>
      <vt:lpstr>Pomysłowość nie zna granic…</vt:lpstr>
      <vt:lpstr>Wzmaga się apetyt!</vt:lpstr>
      <vt:lpstr>Witaminki, witaminki dla…</vt:lpstr>
      <vt:lpstr>Efekty naszej pracy</vt:lpstr>
      <vt:lpstr>Podzielimy się!!!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ŚNIADANIE DAJE MOC</dc:title>
  <dc:creator>oem</dc:creator>
  <cp:lastModifiedBy>nauczyciel</cp:lastModifiedBy>
  <cp:revision>7</cp:revision>
  <dcterms:created xsi:type="dcterms:W3CDTF">2014-11-29T16:28:21Z</dcterms:created>
  <dcterms:modified xsi:type="dcterms:W3CDTF">2015-05-01T18:19:13Z</dcterms:modified>
</cp:coreProperties>
</file>